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9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478" r:id="rId32"/>
    <p:sldId id="368" r:id="rId33"/>
    <p:sldId id="455" r:id="rId34"/>
    <p:sldId id="462" r:id="rId35"/>
    <p:sldId id="463" r:id="rId36"/>
    <p:sldId id="456" r:id="rId37"/>
    <p:sldId id="457" r:id="rId38"/>
    <p:sldId id="369" r:id="rId39"/>
    <p:sldId id="464" r:id="rId40"/>
    <p:sldId id="470" r:id="rId41"/>
    <p:sldId id="465" r:id="rId42"/>
    <p:sldId id="472" r:id="rId43"/>
    <p:sldId id="473" r:id="rId44"/>
    <p:sldId id="474" r:id="rId45"/>
    <p:sldId id="476" r:id="rId46"/>
    <p:sldId id="370" r:id="rId47"/>
    <p:sldId id="367" r:id="rId48"/>
    <p:sldId id="371" r:id="rId49"/>
    <p:sldId id="372" r:id="rId50"/>
    <p:sldId id="373" r:id="rId51"/>
    <p:sldId id="374" r:id="rId52"/>
    <p:sldId id="377" r:id="rId53"/>
    <p:sldId id="375" r:id="rId54"/>
    <p:sldId id="379" r:id="rId55"/>
    <p:sldId id="376" r:id="rId56"/>
    <p:sldId id="378" r:id="rId57"/>
    <p:sldId id="381" r:id="rId58"/>
    <p:sldId id="380" r:id="rId59"/>
    <p:sldId id="382" r:id="rId60"/>
    <p:sldId id="384" r:id="rId61"/>
    <p:sldId id="383" r:id="rId62"/>
    <p:sldId id="385" r:id="rId63"/>
    <p:sldId id="443" r:id="rId64"/>
    <p:sldId id="387" r:id="rId65"/>
    <p:sldId id="386" r:id="rId66"/>
    <p:sldId id="458" r:id="rId67"/>
    <p:sldId id="44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7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0.w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4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51.wmf"/><Relationship Id="rId10" Type="http://schemas.openxmlformats.org/officeDocument/2006/relationships/image" Target="../media/image53.w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56.emf"/><Relationship Id="rId7" Type="http://schemas.openxmlformats.org/officeDocument/2006/relationships/image" Target="../media/image58.w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60.wmf"/><Relationship Id="rId5" Type="http://schemas.openxmlformats.org/officeDocument/2006/relationships/image" Target="../media/image57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image" Target="../media/image65.png"/><Relationship Id="rId7" Type="http://schemas.openxmlformats.org/officeDocument/2006/relationships/image" Target="../media/image67.wmf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69.wmf"/><Relationship Id="rId5" Type="http://schemas.openxmlformats.org/officeDocument/2006/relationships/image" Target="../media/image66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6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oleObject" Target="../embeddings/oleObject47.bin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12" Type="http://schemas.openxmlformats.org/officeDocument/2006/relationships/image" Target="../media/image79.wmf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11" Type="http://schemas.openxmlformats.org/officeDocument/2006/relationships/oleObject" Target="../embeddings/oleObject46.bin"/><Relationship Id="rId5" Type="http://schemas.openxmlformats.org/officeDocument/2006/relationships/image" Target="../media/image74.jpg"/><Relationship Id="rId10" Type="http://schemas.openxmlformats.org/officeDocument/2006/relationships/image" Target="../media/image78.wmf"/><Relationship Id="rId4" Type="http://schemas.openxmlformats.org/officeDocument/2006/relationships/image" Target="../media/image73.jpg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8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8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oleObject" Target="../embeddings/oleObject51.bin"/><Relationship Id="rId7" Type="http://schemas.openxmlformats.org/officeDocument/2006/relationships/image" Target="../media/image94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10" Type="http://schemas.openxmlformats.org/officeDocument/2006/relationships/image" Target="../media/image96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5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114.wmf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119.wmf"/><Relationship Id="rId9" Type="http://schemas.openxmlformats.org/officeDocument/2006/relationships/image" Target="../media/image1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33.wmf"/><Relationship Id="rId3" Type="http://schemas.openxmlformats.org/officeDocument/2006/relationships/image" Target="../media/image128.png"/><Relationship Id="rId7" Type="http://schemas.openxmlformats.org/officeDocument/2006/relationships/image" Target="../media/image130.wmf"/><Relationship Id="rId12" Type="http://schemas.openxmlformats.org/officeDocument/2006/relationships/oleObject" Target="../embeddings/oleObject62.bin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32.wmf"/><Relationship Id="rId5" Type="http://schemas.openxmlformats.org/officeDocument/2006/relationships/image" Target="../media/image129.emf"/><Relationship Id="rId15" Type="http://schemas.openxmlformats.org/officeDocument/2006/relationships/image" Target="../media/image134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131.wmf"/><Relationship Id="rId14" Type="http://schemas.openxmlformats.org/officeDocument/2006/relationships/oleObject" Target="../embeddings/oleObject6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138.wmf"/><Relationship Id="rId3" Type="http://schemas.openxmlformats.org/officeDocument/2006/relationships/image" Target="../media/image128.png"/><Relationship Id="rId7" Type="http://schemas.openxmlformats.org/officeDocument/2006/relationships/image" Target="../media/image135.wmf"/><Relationship Id="rId12" Type="http://schemas.openxmlformats.org/officeDocument/2006/relationships/oleObject" Target="../embeddings/oleObject68.bin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137.wmf"/><Relationship Id="rId5" Type="http://schemas.openxmlformats.org/officeDocument/2006/relationships/image" Target="../media/image131.w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3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43.w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e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142.wmf"/><Relationship Id="rId4" Type="http://schemas.openxmlformats.org/officeDocument/2006/relationships/image" Target="../media/image139.wmf"/><Relationship Id="rId9" Type="http://schemas.openxmlformats.org/officeDocument/2006/relationships/oleObject" Target="../embeddings/oleObject7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44.wmf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49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oleObject" Target="../embeddings/oleObject77.bin"/><Relationship Id="rId5" Type="http://schemas.openxmlformats.org/officeDocument/2006/relationships/image" Target="../media/image145.wmf"/><Relationship Id="rId10" Type="http://schemas.openxmlformats.org/officeDocument/2006/relationships/image" Target="../media/image148.wmf"/><Relationship Id="rId4" Type="http://schemas.openxmlformats.org/officeDocument/2006/relationships/oleObject" Target="../embeddings/oleObject74.bin"/><Relationship Id="rId9" Type="http://schemas.openxmlformats.org/officeDocument/2006/relationships/oleObject" Target="../embeddings/oleObject76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image" Target="../media/image156.png"/><Relationship Id="rId18" Type="http://schemas.openxmlformats.org/officeDocument/2006/relationships/oleObject" Target="../embeddings/oleObject83.bin"/><Relationship Id="rId26" Type="http://schemas.openxmlformats.org/officeDocument/2006/relationships/oleObject" Target="../embeddings/oleObject87.bin"/><Relationship Id="rId3" Type="http://schemas.openxmlformats.org/officeDocument/2006/relationships/oleObject" Target="../embeddings/oleObject78.bin"/><Relationship Id="rId21" Type="http://schemas.openxmlformats.org/officeDocument/2006/relationships/image" Target="../media/image162.wmf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55.wmf"/><Relationship Id="rId17" Type="http://schemas.openxmlformats.org/officeDocument/2006/relationships/image" Target="../media/image160.png"/><Relationship Id="rId25" Type="http://schemas.openxmlformats.org/officeDocument/2006/relationships/image" Target="../media/image164.wmf"/><Relationship Id="rId2" Type="http://schemas.openxmlformats.org/officeDocument/2006/relationships/image" Target="../media/image150.png"/><Relationship Id="rId16" Type="http://schemas.openxmlformats.org/officeDocument/2006/relationships/image" Target="../media/image159.png"/><Relationship Id="rId20" Type="http://schemas.openxmlformats.org/officeDocument/2006/relationships/oleObject" Target="../embeddings/oleObject84.bin"/><Relationship Id="rId29" Type="http://schemas.openxmlformats.org/officeDocument/2006/relationships/image" Target="../media/image16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wmf"/><Relationship Id="rId11" Type="http://schemas.openxmlformats.org/officeDocument/2006/relationships/oleObject" Target="../embeddings/oleObject82.bin"/><Relationship Id="rId24" Type="http://schemas.openxmlformats.org/officeDocument/2006/relationships/oleObject" Target="../embeddings/oleObject86.bin"/><Relationship Id="rId5" Type="http://schemas.openxmlformats.org/officeDocument/2006/relationships/oleObject" Target="../embeddings/oleObject79.bin"/><Relationship Id="rId15" Type="http://schemas.openxmlformats.org/officeDocument/2006/relationships/image" Target="../media/image158.png"/><Relationship Id="rId23" Type="http://schemas.openxmlformats.org/officeDocument/2006/relationships/image" Target="../media/image163.wmf"/><Relationship Id="rId28" Type="http://schemas.openxmlformats.org/officeDocument/2006/relationships/oleObject" Target="../embeddings/oleObject88.bin"/><Relationship Id="rId10" Type="http://schemas.openxmlformats.org/officeDocument/2006/relationships/image" Target="../media/image154.wmf"/><Relationship Id="rId19" Type="http://schemas.openxmlformats.org/officeDocument/2006/relationships/image" Target="../media/image161.wmf"/><Relationship Id="rId31" Type="http://schemas.openxmlformats.org/officeDocument/2006/relationships/image" Target="../media/image167.wmf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57.png"/><Relationship Id="rId22" Type="http://schemas.openxmlformats.org/officeDocument/2006/relationships/oleObject" Target="../embeddings/oleObject85.bin"/><Relationship Id="rId27" Type="http://schemas.openxmlformats.org/officeDocument/2006/relationships/image" Target="../media/image165.wmf"/><Relationship Id="rId30" Type="http://schemas.openxmlformats.org/officeDocument/2006/relationships/oleObject" Target="../embeddings/oleObject8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0.png"/><Relationship Id="rId4" Type="http://schemas.openxmlformats.org/officeDocument/2006/relationships/image" Target="../media/image169.web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oleObject" Target="../embeddings/oleObject94.bin"/><Relationship Id="rId3" Type="http://schemas.openxmlformats.org/officeDocument/2006/relationships/image" Target="../media/image175.wmf"/><Relationship Id="rId7" Type="http://schemas.openxmlformats.org/officeDocument/2006/relationships/image" Target="../media/image174.png"/><Relationship Id="rId12" Type="http://schemas.openxmlformats.org/officeDocument/2006/relationships/image" Target="../media/image179.wmf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78.wmf"/><Relationship Id="rId4" Type="http://schemas.openxmlformats.org/officeDocument/2006/relationships/image" Target="../media/image176.gi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8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188.wmf"/><Relationship Id="rId3" Type="http://schemas.openxmlformats.org/officeDocument/2006/relationships/oleObject" Target="../embeddings/oleObject95.bin"/><Relationship Id="rId21" Type="http://schemas.openxmlformats.org/officeDocument/2006/relationships/oleObject" Target="../embeddings/oleObject103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185.wmf"/><Relationship Id="rId17" Type="http://schemas.openxmlformats.org/officeDocument/2006/relationships/oleObject" Target="../embeddings/oleObject102.bin"/><Relationship Id="rId2" Type="http://schemas.openxmlformats.org/officeDocument/2006/relationships/image" Target="../media/image174.png"/><Relationship Id="rId16" Type="http://schemas.openxmlformats.org/officeDocument/2006/relationships/image" Target="../media/image187.wmf"/><Relationship Id="rId20" Type="http://schemas.openxmlformats.org/officeDocument/2006/relationships/image" Target="../media/image18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10" Type="http://schemas.openxmlformats.org/officeDocument/2006/relationships/image" Target="../media/image184.wmf"/><Relationship Id="rId19" Type="http://schemas.openxmlformats.org/officeDocument/2006/relationships/oleObject" Target="../embeddings/oleObject94.bin"/><Relationship Id="rId4" Type="http://schemas.openxmlformats.org/officeDocument/2006/relationships/image" Target="../media/image181.w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86.wmf"/><Relationship Id="rId22" Type="http://schemas.openxmlformats.org/officeDocument/2006/relationships/image" Target="../media/image18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7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13" Type="http://schemas.openxmlformats.org/officeDocument/2006/relationships/image" Target="../media/image195.wmf"/><Relationship Id="rId18" Type="http://schemas.openxmlformats.org/officeDocument/2006/relationships/oleObject" Target="../embeddings/oleObject112.bin"/><Relationship Id="rId3" Type="http://schemas.openxmlformats.org/officeDocument/2006/relationships/image" Target="../media/image190.wmf"/><Relationship Id="rId21" Type="http://schemas.openxmlformats.org/officeDocument/2006/relationships/image" Target="../media/image199.emf"/><Relationship Id="rId7" Type="http://schemas.openxmlformats.org/officeDocument/2006/relationships/image" Target="../media/image192.wmf"/><Relationship Id="rId12" Type="http://schemas.openxmlformats.org/officeDocument/2006/relationships/oleObject" Target="../embeddings/oleObject109.bin"/><Relationship Id="rId17" Type="http://schemas.openxmlformats.org/officeDocument/2006/relationships/image" Target="../media/image197.wmf"/><Relationship Id="rId2" Type="http://schemas.openxmlformats.org/officeDocument/2006/relationships/oleObject" Target="../embeddings/oleObject104.bin"/><Relationship Id="rId16" Type="http://schemas.openxmlformats.org/officeDocument/2006/relationships/oleObject" Target="../embeddings/oleObject111.bin"/><Relationship Id="rId20" Type="http://schemas.openxmlformats.org/officeDocument/2006/relationships/oleObject" Target="../embeddings/oleObject9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94.wmf"/><Relationship Id="rId5" Type="http://schemas.openxmlformats.org/officeDocument/2006/relationships/image" Target="../media/image191.wmf"/><Relationship Id="rId15" Type="http://schemas.openxmlformats.org/officeDocument/2006/relationships/image" Target="../media/image196.wmf"/><Relationship Id="rId10" Type="http://schemas.openxmlformats.org/officeDocument/2006/relationships/oleObject" Target="../embeddings/oleObject108.bin"/><Relationship Id="rId19" Type="http://schemas.openxmlformats.org/officeDocument/2006/relationships/image" Target="../media/image198.wmf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93.wmf"/><Relationship Id="rId14" Type="http://schemas.openxmlformats.org/officeDocument/2006/relationships/oleObject" Target="../embeddings/oleObject11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2.bin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95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13" Type="http://schemas.openxmlformats.org/officeDocument/2006/relationships/image" Target="../media/image206.wmf"/><Relationship Id="rId18" Type="http://schemas.openxmlformats.org/officeDocument/2006/relationships/image" Target="../media/image172.png"/><Relationship Id="rId3" Type="http://schemas.openxmlformats.org/officeDocument/2006/relationships/image" Target="../media/image201.wmf"/><Relationship Id="rId7" Type="http://schemas.openxmlformats.org/officeDocument/2006/relationships/image" Target="../media/image203.wmf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208.wmf"/><Relationship Id="rId2" Type="http://schemas.openxmlformats.org/officeDocument/2006/relationships/oleObject" Target="../embeddings/oleObject113.bin"/><Relationship Id="rId16" Type="http://schemas.openxmlformats.org/officeDocument/2006/relationships/oleObject" Target="../embeddings/oleObject1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205.emf"/><Relationship Id="rId5" Type="http://schemas.openxmlformats.org/officeDocument/2006/relationships/image" Target="../media/image202.wmf"/><Relationship Id="rId15" Type="http://schemas.openxmlformats.org/officeDocument/2006/relationships/image" Target="../media/image207.wmf"/><Relationship Id="rId10" Type="http://schemas.openxmlformats.org/officeDocument/2006/relationships/oleObject" Target="../embeddings/oleObject109.bin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204.wmf"/><Relationship Id="rId14" Type="http://schemas.openxmlformats.org/officeDocument/2006/relationships/oleObject" Target="../embeddings/oleObject11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13" Type="http://schemas.openxmlformats.org/officeDocument/2006/relationships/oleObject" Target="../embeddings/oleObject125.bin"/><Relationship Id="rId3" Type="http://schemas.openxmlformats.org/officeDocument/2006/relationships/image" Target="../media/image209.wmf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214.wmf"/><Relationship Id="rId2" Type="http://schemas.openxmlformats.org/officeDocument/2006/relationships/oleObject" Target="../embeddings/oleObject12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wmf"/><Relationship Id="rId11" Type="http://schemas.openxmlformats.org/officeDocument/2006/relationships/oleObject" Target="../embeddings/oleObject124.bin"/><Relationship Id="rId5" Type="http://schemas.openxmlformats.org/officeDocument/2006/relationships/oleObject" Target="../embeddings/oleObject121.bin"/><Relationship Id="rId15" Type="http://schemas.openxmlformats.org/officeDocument/2006/relationships/image" Target="../media/image172.png"/><Relationship Id="rId10" Type="http://schemas.openxmlformats.org/officeDocument/2006/relationships/image" Target="../media/image213.wmf"/><Relationship Id="rId4" Type="http://schemas.openxmlformats.org/officeDocument/2006/relationships/image" Target="../media/image210.png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21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gif"/><Relationship Id="rId7" Type="http://schemas.openxmlformats.org/officeDocument/2006/relationships/image" Target="../media/image225.png"/><Relationship Id="rId2" Type="http://schemas.openxmlformats.org/officeDocument/2006/relationships/image" Target="../media/image22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3.gif"/><Relationship Id="rId4" Type="http://schemas.openxmlformats.org/officeDocument/2006/relationships/image" Target="../media/image222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3" Type="http://schemas.openxmlformats.org/officeDocument/2006/relationships/image" Target="../media/image228.png"/><Relationship Id="rId7" Type="http://schemas.openxmlformats.org/officeDocument/2006/relationships/image" Target="../media/image230.wmf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232.wmf"/><Relationship Id="rId5" Type="http://schemas.openxmlformats.org/officeDocument/2006/relationships/image" Target="../media/image229.wmf"/><Relationship Id="rId10" Type="http://schemas.openxmlformats.org/officeDocument/2006/relationships/oleObject" Target="../embeddings/oleObject129.bin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23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w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2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4.jpg"/><Relationship Id="rId5" Type="http://schemas.openxmlformats.org/officeDocument/2006/relationships/image" Target="../media/image243.jpeg"/><Relationship Id="rId4" Type="http://schemas.openxmlformats.org/officeDocument/2006/relationships/image" Target="../media/image24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48.wmf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2.bin"/><Relationship Id="rId5" Type="http://schemas.openxmlformats.org/officeDocument/2006/relationships/image" Target="../media/image247.wmf"/><Relationship Id="rId4" Type="http://schemas.openxmlformats.org/officeDocument/2006/relationships/oleObject" Target="../embeddings/oleObject13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2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258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3.jpg"/><Relationship Id="rId4" Type="http://schemas.openxmlformats.org/officeDocument/2006/relationships/image" Target="../media/image26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7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13.bin"/><Relationship Id="rId2" Type="http://schemas.openxmlformats.org/officeDocument/2006/relationships/image" Target="../media/image18.jpg"/><Relationship Id="rId16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3.wmf"/><Relationship Id="rId19" Type="http://schemas.openxmlformats.org/officeDocument/2006/relationships/image" Target="../media/image28.png"/><Relationship Id="rId4" Type="http://schemas.openxmlformats.org/officeDocument/2006/relationships/image" Target="../media/image20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5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3.jpg"/><Relationship Id="rId4" Type="http://schemas.openxmlformats.org/officeDocument/2006/relationships/image" Target="../media/image27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6.wmf"/><Relationship Id="rId4" Type="http://schemas.openxmlformats.org/officeDocument/2006/relationships/oleObject" Target="../embeddings/oleObject137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282.wmf"/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wmf"/><Relationship Id="rId11" Type="http://schemas.openxmlformats.org/officeDocument/2006/relationships/oleObject" Target="../embeddings/oleObject142.bin"/><Relationship Id="rId5" Type="http://schemas.openxmlformats.org/officeDocument/2006/relationships/oleObject" Target="../embeddings/oleObject139.bin"/><Relationship Id="rId10" Type="http://schemas.openxmlformats.org/officeDocument/2006/relationships/image" Target="../media/image281.wmf"/><Relationship Id="rId4" Type="http://schemas.openxmlformats.org/officeDocument/2006/relationships/image" Target="../media/image278.wmf"/><Relationship Id="rId9" Type="http://schemas.openxmlformats.org/officeDocument/2006/relationships/oleObject" Target="../embeddings/oleObject141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6.wmf"/><Relationship Id="rId26" Type="http://schemas.openxmlformats.org/officeDocument/2006/relationships/image" Target="../media/image40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image" Target="../media/image18.jpg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1.wmf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Relationship Id="rId27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9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256636"/>
              </p:ext>
            </p:extLst>
          </p:nvPr>
        </p:nvGraphicFramePr>
        <p:xfrm>
          <a:off x="228600" y="2538411"/>
          <a:ext cx="724376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60640" imgH="482400" progId="Equation.DSMT4">
                  <p:embed/>
                </p:oleObj>
              </mc:Choice>
              <mc:Fallback>
                <p:oleObj name="Equation" r:id="rId2" imgW="38606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600" y="2538411"/>
                        <a:ext cx="724376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C836145-B54D-764D-7223-6AE92003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155426"/>
              </p:ext>
            </p:extLst>
          </p:nvPr>
        </p:nvGraphicFramePr>
        <p:xfrm>
          <a:off x="4180608" y="66675"/>
          <a:ext cx="1730665" cy="99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85800" imgH="393480" progId="Equation.DSMT4">
                  <p:embed/>
                </p:oleObj>
              </mc:Choice>
              <mc:Fallback>
                <p:oleObj name="Equation" r:id="rId10" imgW="685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0608" y="66675"/>
                        <a:ext cx="1730665" cy="99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Загальна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b="1" dirty="0">
                <a:solidFill>
                  <a:srgbClr val="4D4D4D"/>
                </a:solidFill>
              </a:rPr>
              <a:t> схема (схема Юнга)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5CEDE173-08FC-8413-0031-AD58A576B6BF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92678" y="560394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C88E7B8-E6A4-355B-927F-8946DC9CF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656711"/>
              </p:ext>
            </p:extLst>
          </p:nvPr>
        </p:nvGraphicFramePr>
        <p:xfrm>
          <a:off x="2892840" y="930156"/>
          <a:ext cx="2470760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228600" progId="Equation.DSMT4">
                  <p:embed/>
                </p:oleObj>
              </mc:Choice>
              <mc:Fallback>
                <p:oleObj name="Equation" r:id="rId4" imgW="1079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2840" y="930156"/>
                        <a:ext cx="2470760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51D8441A-7717-3E91-77AE-30B396A7B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610525"/>
              </p:ext>
            </p:extLst>
          </p:nvPr>
        </p:nvGraphicFramePr>
        <p:xfrm>
          <a:off x="2957575" y="1815841"/>
          <a:ext cx="22685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57575" y="1815841"/>
                        <a:ext cx="2268538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962633E-2158-B33C-928B-9C9A8FC9A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576137"/>
              </p:ext>
            </p:extLst>
          </p:nvPr>
        </p:nvGraphicFramePr>
        <p:xfrm>
          <a:off x="2920438" y="2648829"/>
          <a:ext cx="2443162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253800" progId="Equation.DSMT4">
                  <p:embed/>
                </p:oleObj>
              </mc:Choice>
              <mc:Fallback>
                <p:oleObj name="Equation" r:id="rId8" imgW="1066680" imgH="253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51D8441A-7717-3E91-77AE-30B396A7B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20438" y="2648829"/>
                        <a:ext cx="2443162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B8D53DD-A80E-1464-DB2B-6B0E884BF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333561"/>
              </p:ext>
            </p:extLst>
          </p:nvPr>
        </p:nvGraphicFramePr>
        <p:xfrm>
          <a:off x="2617788" y="5603875"/>
          <a:ext cx="25574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17440" imgH="203040" progId="Equation.DSMT4">
                  <p:embed/>
                </p:oleObj>
              </mc:Choice>
              <mc:Fallback>
                <p:oleObj name="Equation" r:id="rId10" imgW="111744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17788" y="5603875"/>
                        <a:ext cx="2557462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05FA96-2F4D-C772-73BE-637303C3D20F}"/>
              </a:ext>
            </a:extLst>
          </p:cNvPr>
          <p:cNvSpPr txBox="1"/>
          <p:nvPr/>
        </p:nvSpPr>
        <p:spPr>
          <a:xfrm>
            <a:off x="3389249" y="248618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i="1" dirty="0" err="1">
                <a:solidFill>
                  <a:srgbClr val="C00000"/>
                </a:solidFill>
                <a:latin typeface="Candara" panose="020E0502030303020204" pitchFamily="34" charset="0"/>
              </a:rPr>
              <a:t>цуги</a:t>
            </a:r>
            <a:r>
              <a:rPr lang="uk-UA" sz="3600" i="1" dirty="0">
                <a:solidFill>
                  <a:srgbClr val="C00000"/>
                </a:solidFill>
                <a:latin typeface="Candara" panose="020E0502030303020204" pitchFamily="34" charset="0"/>
              </a:rPr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78" y="3285909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2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36332" y="5671803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90E2C31-3700-563E-81A4-0F6C87E2A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534776"/>
              </p:ext>
            </p:extLst>
          </p:nvPr>
        </p:nvGraphicFramePr>
        <p:xfrm>
          <a:off x="207687" y="4264117"/>
          <a:ext cx="15605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3280" imgH="228600" progId="Equation.DSMT4">
                  <p:embed/>
                </p:oleObj>
              </mc:Choice>
              <mc:Fallback>
                <p:oleObj name="Equation" r:id="rId9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687" y="4264117"/>
                        <a:ext cx="1560513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6B806B1-C504-8E5E-116F-6B16D6278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771379"/>
              </p:ext>
            </p:extLst>
          </p:nvPr>
        </p:nvGraphicFramePr>
        <p:xfrm>
          <a:off x="207687" y="4550022"/>
          <a:ext cx="22717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57120" imgH="393480" progId="Equation.DSMT4">
                  <p:embed/>
                </p:oleObj>
              </mc:Choice>
              <mc:Fallback>
                <p:oleObj name="Equation" r:id="rId11" imgW="1257120" imgH="393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90E2C31-3700-563E-81A4-0F6C87E2A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7687" y="4550022"/>
                        <a:ext cx="2271712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925858F-E260-A1A9-CE90-F387CD23E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446652"/>
              </p:ext>
            </p:extLst>
          </p:nvPr>
        </p:nvGraphicFramePr>
        <p:xfrm>
          <a:off x="961124" y="5594158"/>
          <a:ext cx="3634264" cy="77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54000" imgH="393480" progId="Equation.DSMT4">
                  <p:embed/>
                </p:oleObj>
              </mc:Choice>
              <mc:Fallback>
                <p:oleObj name="Equation" r:id="rId13" imgW="185400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6B806B1-C504-8E5E-116F-6B16D6278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1124" y="5594158"/>
                        <a:ext cx="3634264" cy="773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b="1" dirty="0">
                <a:solidFill>
                  <a:srgbClr val="4D4D4D"/>
                </a:solidFill>
              </a:rPr>
              <a:t> у тонких </a:t>
            </a:r>
            <a:r>
              <a:rPr lang="ru-RU" sz="3600" b="1" dirty="0" err="1">
                <a:solidFill>
                  <a:srgbClr val="4D4D4D"/>
                </a:solidFill>
              </a:rPr>
              <a:t>плівках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1F69DF58-F8AB-465D-F647-50616144C023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841158"/>
              </p:ext>
            </p:extLst>
          </p:nvPr>
        </p:nvGraphicFramePr>
        <p:xfrm>
          <a:off x="6126598" y="1908821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6598" y="1908821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347857"/>
              </p:ext>
            </p:extLst>
          </p:nvPr>
        </p:nvGraphicFramePr>
        <p:xfrm>
          <a:off x="5854185" y="3844376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3844376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Явище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ru-RU" sz="3600" b="1" dirty="0">
                <a:solidFill>
                  <a:srgbClr val="4D4D4D"/>
                </a:solidFill>
              </a:rPr>
            </a:br>
            <a:r>
              <a:rPr lang="ru-RU" sz="3600" b="1" dirty="0" err="1">
                <a:solidFill>
                  <a:srgbClr val="4D4D4D"/>
                </a:solidFill>
              </a:rPr>
              <a:t>Загальні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умови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мінімумів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максимумів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.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216F364-BFF4-8360-1F92-BAF28183C29F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6650" y="381000"/>
          <a:ext cx="39814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6650" y="381000"/>
                        <a:ext cx="398145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08" y="5405957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753" y="5239563"/>
            <a:ext cx="5309487" cy="108585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5FF099-2988-6DC8-1EA8-C7BAB5350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961488"/>
              </p:ext>
            </p:extLst>
          </p:nvPr>
        </p:nvGraphicFramePr>
        <p:xfrm>
          <a:off x="2406625" y="3861944"/>
          <a:ext cx="4753414" cy="115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26920" imgH="419040" progId="Equation.DSMT4">
                  <p:embed/>
                </p:oleObj>
              </mc:Choice>
              <mc:Fallback>
                <p:oleObj name="Equation" r:id="rId9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6625" y="3861944"/>
                        <a:ext cx="4753414" cy="115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149" y="50159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en-US" sz="3600" b="1" dirty="0">
                <a:solidFill>
                  <a:srgbClr val="4D4D4D"/>
                </a:solidFill>
              </a:rPr>
            </a:br>
            <a:r>
              <a:rPr lang="ru-RU" sz="3600" b="1" dirty="0">
                <a:solidFill>
                  <a:srgbClr val="4D4D4D"/>
                </a:solidFill>
              </a:rPr>
              <a:t>Принцип Гюйгенса-Френеля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67016" y="4718026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Христіа́н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ван З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йліхем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69" y="2063955"/>
            <a:ext cx="1899936" cy="24895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41704" y="4724893"/>
            <a:ext cx="2302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96A4B19-AFCB-8CC6-A1E2-868731332BA4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479276" y="173052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9D9E80-FE70-C266-CFD8-580DA24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6" y="696272"/>
            <a:ext cx="6093151" cy="27426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EB6F18-7FEC-DB12-105A-F9813BE44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91" y="3429000"/>
            <a:ext cx="4835391" cy="32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паралельних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променів</a:t>
            </a:r>
            <a:r>
              <a:rPr lang="ru-RU" sz="3600" b="1" dirty="0">
                <a:solidFill>
                  <a:srgbClr val="4D4D4D"/>
                </a:solidFill>
              </a:rPr>
              <a:t> на </a:t>
            </a:r>
            <a:r>
              <a:rPr lang="ru-RU" sz="3600" b="1" dirty="0" err="1">
                <a:solidFill>
                  <a:srgbClr val="4D4D4D"/>
                </a:solidFill>
              </a:rPr>
              <a:t>щілині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3F2CAD00-95BC-47E9-743C-419267063652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15818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61687"/>
              </p:ext>
            </p:extLst>
          </p:nvPr>
        </p:nvGraphicFramePr>
        <p:xfrm>
          <a:off x="4181475" y="1400175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495000" progId="Equation.DSMT4">
                  <p:embed/>
                </p:oleObj>
              </mc:Choice>
              <mc:Fallback>
                <p:oleObj name="Equation" r:id="rId8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475" y="1400175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6777"/>
              </p:ext>
            </p:extLst>
          </p:nvPr>
        </p:nvGraphicFramePr>
        <p:xfrm>
          <a:off x="3995737" y="2436813"/>
          <a:ext cx="49339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7200" imgH="545760" progId="Equation.DSMT4">
                  <p:embed/>
                </p:oleObj>
              </mc:Choice>
              <mc:Fallback>
                <p:oleObj name="Equation" r:id="rId10" imgW="252720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95737" y="2436813"/>
                        <a:ext cx="49339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7004"/>
              </p:ext>
            </p:extLst>
          </p:nvPr>
        </p:nvGraphicFramePr>
        <p:xfrm>
          <a:off x="4196813" y="3447389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545760" progId="Equation.DSMT4">
                  <p:embed/>
                </p:oleObj>
              </mc:Choice>
              <mc:Fallback>
                <p:oleObj name="Equation" r:id="rId12" imgW="240012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6813" y="3447389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3994"/>
              </p:ext>
            </p:extLst>
          </p:nvPr>
        </p:nvGraphicFramePr>
        <p:xfrm>
          <a:off x="196553" y="419483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19483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62553"/>
              </p:ext>
            </p:extLst>
          </p:nvPr>
        </p:nvGraphicFramePr>
        <p:xfrm>
          <a:off x="3838350" y="239590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86470" imgH="1068518" progId="Equation.DSMT4">
                  <p:embed/>
                </p:oleObj>
              </mc:Choice>
              <mc:Fallback>
                <p:oleObj name="Equation" r:id="rId5" imgW="4686470" imgH="10685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350" y="239590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280831"/>
              </p:ext>
            </p:extLst>
          </p:nvPr>
        </p:nvGraphicFramePr>
        <p:xfrm>
          <a:off x="3784058" y="1594144"/>
          <a:ext cx="5163389" cy="8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62240" imgH="507960" progId="Equation.DSMT4">
                  <p:embed/>
                </p:oleObj>
              </mc:Choice>
              <mc:Fallback>
                <p:oleObj name="Equation" r:id="rId7" imgW="3162240" imgH="5079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058" y="1594144"/>
                        <a:ext cx="5163389" cy="82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90981"/>
              </p:ext>
            </p:extLst>
          </p:nvPr>
        </p:nvGraphicFramePr>
        <p:xfrm>
          <a:off x="2658755" y="2875382"/>
          <a:ext cx="6099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33560" imgH="901440" progId="Equation.DSMT4">
                  <p:embed/>
                </p:oleObj>
              </mc:Choice>
              <mc:Fallback>
                <p:oleObj name="Equation" r:id="rId9" imgW="3733560" imgH="9014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8755" y="2875382"/>
                        <a:ext cx="6099175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0112"/>
              </p:ext>
            </p:extLst>
          </p:nvPr>
        </p:nvGraphicFramePr>
        <p:xfrm>
          <a:off x="4147862" y="4516937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7862" y="4516937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79763"/>
              </p:ext>
            </p:extLst>
          </p:nvPr>
        </p:nvGraphicFramePr>
        <p:xfrm>
          <a:off x="617538" y="217488"/>
          <a:ext cx="216535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977760" progId="Equation.DSMT4">
                  <p:embed/>
                </p:oleObj>
              </mc:Choice>
              <mc:Fallback>
                <p:oleObj name="Equation" r:id="rId2" imgW="17524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217488"/>
                        <a:ext cx="2165350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963844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570240"/>
              </p:ext>
            </p:extLst>
          </p:nvPr>
        </p:nvGraphicFramePr>
        <p:xfrm>
          <a:off x="119063" y="2346325"/>
          <a:ext cx="7823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19360" imgH="457200" progId="Equation.DSMT4">
                  <p:embed/>
                </p:oleObj>
              </mc:Choice>
              <mc:Fallback>
                <p:oleObj name="Equation" r:id="rId9" imgW="44193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063" y="2346325"/>
                        <a:ext cx="78232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335562"/>
              </p:ext>
            </p:extLst>
          </p:nvPr>
        </p:nvGraphicFramePr>
        <p:xfrm>
          <a:off x="103335" y="3344917"/>
          <a:ext cx="3776462" cy="7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0" imgH="444240" progId="Equation.DSMT4">
                  <p:embed/>
                </p:oleObj>
              </mc:Choice>
              <mc:Fallback>
                <p:oleObj name="Equation" r:id="rId20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3335" y="3344917"/>
                        <a:ext cx="3776462" cy="7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80220"/>
              </p:ext>
            </p:extLst>
          </p:nvPr>
        </p:nvGraphicFramePr>
        <p:xfrm>
          <a:off x="5988050" y="3328988"/>
          <a:ext cx="31670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17360" imgH="241200" progId="Equation.DSMT4">
                  <p:embed/>
                </p:oleObj>
              </mc:Choice>
              <mc:Fallback>
                <p:oleObj name="Equation" r:id="rId22" imgW="19173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8050" y="3328988"/>
                        <a:ext cx="316706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39918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97605"/>
              </p:ext>
            </p:extLst>
          </p:nvPr>
        </p:nvGraphicFramePr>
        <p:xfrm>
          <a:off x="6181725" y="4879975"/>
          <a:ext cx="9731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07960" imgH="241200" progId="Equation.DSMT4">
                  <p:embed/>
                </p:oleObj>
              </mc:Choice>
              <mc:Fallback>
                <p:oleObj name="Equation" r:id="rId2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81725" y="4879975"/>
                        <a:ext cx="9731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8225"/>
              </p:ext>
            </p:extLst>
          </p:nvPr>
        </p:nvGraphicFramePr>
        <p:xfrm>
          <a:off x="7334250" y="2724150"/>
          <a:ext cx="17954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74360" imgH="241200" progId="Equation.DSMT4">
                  <p:embed/>
                </p:oleObj>
              </mc:Choice>
              <mc:Fallback>
                <p:oleObj name="Equation" r:id="rId30" imgW="7743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34250" y="2724150"/>
                        <a:ext cx="17954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00B415"/>
                </a:solidFill>
              </a:rPr>
              <a:t>Дифракційна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гратка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Дисперсія</a:t>
            </a:r>
            <a:r>
              <a:rPr lang="ru-RU" sz="3600" b="1" dirty="0">
                <a:solidFill>
                  <a:srgbClr val="00B415"/>
                </a:solidFill>
              </a:rPr>
              <a:t> і </a:t>
            </a:r>
            <a:r>
              <a:rPr lang="ru-RU" sz="3600" b="1" dirty="0" err="1">
                <a:solidFill>
                  <a:srgbClr val="00B415"/>
                </a:solidFill>
              </a:rPr>
              <a:t>роздільна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здатність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гратки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Критерій</a:t>
            </a:r>
            <a:r>
              <a:rPr lang="ru-RU" sz="3600" b="1" dirty="0">
                <a:solidFill>
                  <a:srgbClr val="00B415"/>
                </a:solidFill>
              </a:rPr>
              <a:t> Релея </a:t>
            </a:r>
            <a:endParaRPr lang="en-US" sz="3600" b="1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6030972E-5A66-F7E6-D58D-94EE8628A7D2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37533"/>
              </p:ext>
            </p:extLst>
          </p:nvPr>
        </p:nvGraphicFramePr>
        <p:xfrm>
          <a:off x="5294313" y="4081463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15840" imgH="977760" progId="Equation.DSMT4">
                  <p:embed/>
                </p:oleObj>
              </mc:Choice>
              <mc:Fallback>
                <p:oleObj name="Equation" r:id="rId11" imgW="1815840" imgH="977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4313" y="4081463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942715"/>
              </p:ext>
            </p:extLst>
          </p:nvPr>
        </p:nvGraphicFramePr>
        <p:xfrm>
          <a:off x="3017838" y="350838"/>
          <a:ext cx="57038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520560" progId="Equation.DSMT4">
                  <p:embed/>
                </p:oleObj>
              </mc:Choice>
              <mc:Fallback>
                <p:oleObj name="Equation" r:id="rId3" imgW="50799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7838" y="350838"/>
                        <a:ext cx="57038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17682"/>
              </p:ext>
            </p:extLst>
          </p:nvPr>
        </p:nvGraphicFramePr>
        <p:xfrm>
          <a:off x="496888" y="2055813"/>
          <a:ext cx="2817812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680" imgH="520560" progId="Equation.DSMT4">
                  <p:embed/>
                </p:oleObj>
              </mc:Choice>
              <mc:Fallback>
                <p:oleObj name="Equation" r:id="rId7" imgW="24256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888" y="2055813"/>
                        <a:ext cx="2817812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8696"/>
              </p:ext>
            </p:extLst>
          </p:nvPr>
        </p:nvGraphicFramePr>
        <p:xfrm>
          <a:off x="352425" y="2941638"/>
          <a:ext cx="71961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7400" imgH="571320" progId="Equation.DSMT4">
                  <p:embed/>
                </p:oleObj>
              </mc:Choice>
              <mc:Fallback>
                <p:oleObj name="Equation" r:id="rId9" imgW="619740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425" y="2941638"/>
                        <a:ext cx="71961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2812"/>
              </p:ext>
            </p:extLst>
          </p:nvPr>
        </p:nvGraphicFramePr>
        <p:xfrm>
          <a:off x="2860675" y="3713163"/>
          <a:ext cx="4965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279680" imgH="927000" progId="Equation.DSMT4">
                  <p:embed/>
                </p:oleObj>
              </mc:Choice>
              <mc:Fallback>
                <p:oleObj name="Equation" r:id="rId11" imgW="4279680" imgH="927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0675" y="3713163"/>
                        <a:ext cx="4965700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3860"/>
              </p:ext>
            </p:extLst>
          </p:nvPr>
        </p:nvGraphicFramePr>
        <p:xfrm>
          <a:off x="157163" y="4751388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15840" imgH="977760" progId="Equation.DSMT4">
                  <p:embed/>
                </p:oleObj>
              </mc:Choice>
              <mc:Fallback>
                <p:oleObj name="Equation" r:id="rId17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51388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793322"/>
              </p:ext>
            </p:extLst>
          </p:nvPr>
        </p:nvGraphicFramePr>
        <p:xfrm>
          <a:off x="2941638" y="4991100"/>
          <a:ext cx="3684587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4840" imgH="1066680" progId="Equation.DSMT4">
                  <p:embed/>
                </p:oleObj>
              </mc:Choice>
              <mc:Fallback>
                <p:oleObj name="Equation" r:id="rId21" imgW="3174840" imgH="10666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41638" y="4991100"/>
                        <a:ext cx="3684587" cy="1238250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210146"/>
              </p:ext>
            </p:extLst>
          </p:nvPr>
        </p:nvGraphicFramePr>
        <p:xfrm>
          <a:off x="640679" y="2041914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679" y="2041914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5" y="4554148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061157"/>
              </p:ext>
            </p:extLst>
          </p:nvPr>
        </p:nvGraphicFramePr>
        <p:xfrm>
          <a:off x="4808538" y="4614430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8538" y="4614430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08743"/>
              </p:ext>
            </p:extLst>
          </p:nvPr>
        </p:nvGraphicFramePr>
        <p:xfrm>
          <a:off x="1159789" y="3462483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59789" y="3462483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96444" y="3716564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530958"/>
              </p:ext>
            </p:extLst>
          </p:nvPr>
        </p:nvGraphicFramePr>
        <p:xfrm>
          <a:off x="3231119" y="5560537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31119" y="5560537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4">
            <a:extLst>
              <a:ext uri="{FF2B5EF4-FFF2-40B4-BE49-F238E27FC236}">
                <a16:creationId xmlns:a16="http://schemas.microsoft.com/office/drawing/2014/main" id="{487A187E-061D-9523-A932-93E1928524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906638"/>
              </p:ext>
            </p:extLst>
          </p:nvPr>
        </p:nvGraphicFramePr>
        <p:xfrm>
          <a:off x="5663820" y="2600846"/>
          <a:ext cx="2704952" cy="95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33440" imgH="469800" progId="Equation.DSMT4">
                  <p:embed/>
                </p:oleObj>
              </mc:Choice>
              <mc:Fallback>
                <p:oleObj name="Equation" r:id="rId13" imgW="1333440" imgH="4698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2191116-1B46-440B-8322-D52ACD59D7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63820" y="2600846"/>
                        <a:ext cx="2704952" cy="955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360196"/>
              </p:ext>
            </p:extLst>
          </p:nvPr>
        </p:nvGraphicFramePr>
        <p:xfrm>
          <a:off x="252413" y="158750"/>
          <a:ext cx="4457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57520" imgH="1066680" progId="Equation.DSMT4">
                  <p:embed/>
                </p:oleObj>
              </mc:Choice>
              <mc:Fallback>
                <p:oleObj name="Equation" r:id="rId2" imgW="445752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3" y="158750"/>
                        <a:ext cx="44577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DD60D29-F364-6297-A6E0-2FD7F5D71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61914"/>
              </p:ext>
            </p:extLst>
          </p:nvPr>
        </p:nvGraphicFramePr>
        <p:xfrm>
          <a:off x="6749168" y="396075"/>
          <a:ext cx="16287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628708" imgH="466817" progId="Equation.DSMT4">
                  <p:embed/>
                </p:oleObj>
              </mc:Choice>
              <mc:Fallback>
                <p:oleObj name="Equation" r:id="rId20" imgW="1628708" imgH="46681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749168" y="396075"/>
                        <a:ext cx="16287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3160" imgH="203040" progId="Equation.DSMT4">
                  <p:embed/>
                </p:oleObj>
              </mc:Choice>
              <mc:Fallback>
                <p:oleObj name="Equation" r:id="rId6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3160" imgH="203040" progId="Equation.DSMT4">
                  <p:embed/>
                </p:oleObj>
              </mc:Choice>
              <mc:Fallback>
                <p:oleObj name="Equation" r:id="rId6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3800" imgH="203040" progId="Equation.DSMT4">
                  <p:embed/>
                </p:oleObj>
              </mc:Choice>
              <mc:Fallback>
                <p:oleObj name="Equation" r:id="rId8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95405" imgH="400129" progId="Equation.DSMT4">
                  <p:embed/>
                </p:oleObj>
              </mc:Choice>
              <mc:Fallback>
                <p:oleObj name="Equation" r:id="rId10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62040" imgH="291960" progId="Equation.DSMT4">
                  <p:embed/>
                </p:oleObj>
              </mc:Choice>
              <mc:Fallback>
                <p:oleObj name="Equation" r:id="rId12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36480" imgH="241200" progId="Equation.DSMT4">
                  <p:embed/>
                </p:oleObj>
              </mc:Choice>
              <mc:Fallback>
                <p:oleObj name="Equation" r:id="rId14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09400" imgH="469800" progId="Equation.DSMT4">
                  <p:embed/>
                </p:oleObj>
              </mc:Choice>
              <mc:Fallback>
                <p:oleObj name="Equation" r:id="rId16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909" y="714027"/>
            <a:ext cx="6652491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r>
              <a:rPr lang="ru-RU" sz="3600" b="1" dirty="0" err="1">
                <a:solidFill>
                  <a:srgbClr val="4D4D4D"/>
                </a:solidFill>
              </a:rPr>
              <a:t>Природне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світло</a:t>
            </a:r>
            <a:r>
              <a:rPr lang="ru-RU" sz="3600" b="1" dirty="0">
                <a:solidFill>
                  <a:srgbClr val="4D4D4D"/>
                </a:solidFill>
              </a:rPr>
              <a:t>. Закон </a:t>
            </a:r>
            <a:r>
              <a:rPr lang="ru-RU" sz="3600" b="1" dirty="0" err="1">
                <a:solidFill>
                  <a:srgbClr val="4D4D4D"/>
                </a:solidFill>
              </a:rPr>
              <a:t>Малюса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44135" y="5682308"/>
            <a:ext cx="268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B7E312E0-88C3-FB89-947C-2230446DE3C9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при </a:t>
            </a:r>
            <a:r>
              <a:rPr lang="ru-RU" sz="3600" b="1" dirty="0" err="1">
                <a:solidFill>
                  <a:srgbClr val="4D4D4D"/>
                </a:solidFill>
              </a:rPr>
              <a:t>відбиванні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заломленні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6E13C2E7-61BB-2101-6C82-BBB3A58F5C89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Подвійне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променезаломлення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F670F7D-4586-2E72-B786-EC863CD9B24F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599" y="2712651"/>
            <a:ext cx="249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3297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199" y="5061563"/>
            <a:ext cx="3297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78BE3-8232-3DA3-21F9-1C015D60FD99}"/>
              </a:ext>
            </a:extLst>
          </p:cNvPr>
          <p:cNvSpPr txBox="1"/>
          <p:nvPr/>
        </p:nvSpPr>
        <p:spPr>
          <a:xfrm>
            <a:off x="923659" y="1080164"/>
            <a:ext cx="2414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механічна деформація</a:t>
            </a:r>
            <a:endParaRPr lang="ru-UA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78AEC-DF40-D986-53B3-F2E965455355}"/>
              </a:ext>
            </a:extLst>
          </p:cNvPr>
          <p:cNvSpPr txBox="1"/>
          <p:nvPr/>
        </p:nvSpPr>
        <p:spPr>
          <a:xfrm>
            <a:off x="356714" y="2173395"/>
            <a:ext cx="24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електричне поле</a:t>
            </a:r>
            <a:endParaRPr lang="ru-UA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F037B-FB4D-5974-971A-B748615EB743}"/>
              </a:ext>
            </a:extLst>
          </p:cNvPr>
          <p:cNvSpPr txBox="1"/>
          <p:nvPr/>
        </p:nvSpPr>
        <p:spPr>
          <a:xfrm>
            <a:off x="436443" y="4599898"/>
            <a:ext cx="24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магнітне поле</a:t>
            </a:r>
            <a:endParaRPr lang="ru-U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  <p:bldP spid="4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активність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07515C3B-6825-2CCE-9A74-CD3AA4258B54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Поглинання</a:t>
            </a:r>
            <a:r>
              <a:rPr lang="ru-RU" sz="4800" b="1" dirty="0">
                <a:solidFill>
                  <a:srgbClr val="4D4D4D"/>
                </a:solidFill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19FB561E-3073-3711-0805-A2C011F6219E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Розсіяння</a:t>
            </a:r>
            <a:r>
              <a:rPr lang="ru-RU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DD73C150-DD89-59B9-651A-F717B5B6D1AC}"/>
              </a:ext>
            </a:extLst>
          </p:cNvPr>
          <p:cNvSpPr txBox="1">
            <a:spLocks noChangeArrowheads="1"/>
          </p:cNvSpPr>
          <p:nvPr/>
        </p:nvSpPr>
        <p:spPr>
          <a:xfrm>
            <a:off x="280389" y="3610264"/>
            <a:ext cx="1572821" cy="4283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2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2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582D8F-F018-5B95-7DBC-3D724C4A2F69}"/>
              </a:ext>
            </a:extLst>
          </p:cNvPr>
          <p:cNvSpPr/>
          <p:nvPr/>
        </p:nvSpPr>
        <p:spPr>
          <a:xfrm>
            <a:off x="4368800" y="406400"/>
            <a:ext cx="3605122" cy="3432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різниця</a:t>
            </a:r>
            <a:r>
              <a:rPr lang="ru-RU" sz="3600" b="1" dirty="0">
                <a:solidFill>
                  <a:srgbClr val="4D4D4D"/>
                </a:solidFill>
              </a:rPr>
              <a:t> ходу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4255</TotalTime>
  <Words>452</Words>
  <Application>Microsoft Office PowerPoint</Application>
  <PresentationFormat>Екран (4:3)</PresentationFormat>
  <Paragraphs>142</Paragraphs>
  <Slides>65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65</vt:i4>
      </vt:variant>
    </vt:vector>
  </HeadingPairs>
  <TitlesOfParts>
    <vt:vector size="77" baseType="lpstr">
      <vt:lpstr>굴림</vt:lpstr>
      <vt:lpstr>Arial</vt:lpstr>
      <vt:lpstr>Calibri</vt:lpstr>
      <vt:lpstr>Candara</vt:lpstr>
      <vt:lpstr>Segoe Script</vt:lpstr>
      <vt:lpstr>Symbol</vt:lpstr>
      <vt:lpstr>Times New Roman</vt:lpstr>
      <vt:lpstr>Wingdings</vt:lpstr>
      <vt:lpstr>Office Theme</vt:lpstr>
      <vt:lpstr>1_Office Theme</vt:lpstr>
      <vt:lpstr>15_Office Theme</vt:lpstr>
      <vt:lpstr>Equation</vt:lpstr>
      <vt:lpstr>Презентація PowerPoint</vt:lpstr>
      <vt:lpstr>Явище інтерференції світла.  Загальні умови мінімумів та максимумів інтерференції.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Оптична різниця ходу</vt:lpstr>
      <vt:lpstr>Презентація PowerPoint</vt:lpstr>
      <vt:lpstr>Презентація PowerPoint</vt:lpstr>
      <vt:lpstr>Загальна інтерференційна схема (схема Юнга)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Інтерференція у тонких плівках 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світла.  Принцип Гюйгенса-Френеля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паралельних променів на щілині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Дифракційна гратка. Дисперсія і роздільна здатність дифракційної гратки. Критерій Релея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світла. Природне та поляризоване світло. Закон Малюса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при відбиванні та заломленні </vt:lpstr>
      <vt:lpstr>Презентація PowerPoint</vt:lpstr>
      <vt:lpstr>Подвійне променезаломлення</vt:lpstr>
      <vt:lpstr>Презентація PowerPoint</vt:lpstr>
      <vt:lpstr>Презентація PowerPoint</vt:lpstr>
      <vt:lpstr>Презентація PowerPoint</vt:lpstr>
      <vt:lpstr>Оптична активність</vt:lpstr>
      <vt:lpstr>Презентація PowerPoint</vt:lpstr>
      <vt:lpstr>Поглинання світла</vt:lpstr>
      <vt:lpstr>Презентація PowerPoint</vt:lpstr>
      <vt:lpstr>Презентація PowerPoint</vt:lpstr>
      <vt:lpstr>Презентація PowerPoint</vt:lpstr>
      <vt:lpstr>Розсіяння світла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448</cp:revision>
  <dcterms:created xsi:type="dcterms:W3CDTF">2012-04-26T17:06:14Z</dcterms:created>
  <dcterms:modified xsi:type="dcterms:W3CDTF">2025-02-24T07:34:54Z</dcterms:modified>
</cp:coreProperties>
</file>